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343" r:id="rId3"/>
    <p:sldId id="339" r:id="rId4"/>
    <p:sldId id="361" r:id="rId5"/>
    <p:sldId id="362" r:id="rId6"/>
    <p:sldId id="365" r:id="rId7"/>
    <p:sldId id="366" r:id="rId8"/>
    <p:sldId id="363" r:id="rId9"/>
    <p:sldId id="266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782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985EE2-1327-4CA3-9EEA-FEEB86020384}" type="doc">
      <dgm:prSet loTypeId="urn:microsoft.com/office/officeart/2005/8/layout/pyramid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121D44E8-A369-4CDD-BBCB-532E349BA9CF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C9744D8-BE98-48E7-B0B2-735A065382BD}" type="sibTrans" cxnId="{E2BFE6E1-77BC-418B-BF16-DAC3493D990F}">
      <dgm:prSet/>
      <dgm:spPr/>
      <dgm:t>
        <a:bodyPr/>
        <a:lstStyle/>
        <a:p>
          <a:endParaRPr lang="pt-BR"/>
        </a:p>
      </dgm:t>
    </dgm:pt>
    <dgm:pt modelId="{45B3BFD6-E285-4E97-AD19-99896BCD43EA}" type="parTrans" cxnId="{E2BFE6E1-77BC-418B-BF16-DAC3493D990F}">
      <dgm:prSet/>
      <dgm:spPr/>
      <dgm:t>
        <a:bodyPr/>
        <a:lstStyle/>
        <a:p>
          <a:endParaRPr lang="pt-BR"/>
        </a:p>
      </dgm:t>
    </dgm:pt>
    <dgm:pt modelId="{5AE910E5-4DD7-4636-BFC1-072C89EF2BB5}" type="pres">
      <dgm:prSet presAssocID="{A1985EE2-1327-4CA3-9EEA-FEEB86020384}" presName="compositeShape" presStyleCnt="0">
        <dgm:presLayoutVars>
          <dgm:dir/>
          <dgm:resizeHandles/>
        </dgm:presLayoutVars>
      </dgm:prSet>
      <dgm:spPr/>
    </dgm:pt>
    <dgm:pt modelId="{3451BB70-D4E2-4FAB-85B5-EE2637F88CED}" type="pres">
      <dgm:prSet presAssocID="{A1985EE2-1327-4CA3-9EEA-FEEB86020384}" presName="pyramid" presStyleLbl="node1" presStyleIdx="0" presStyleCnt="1"/>
      <dgm:spPr/>
    </dgm:pt>
    <dgm:pt modelId="{8A8D9CFA-3BBD-49FC-809E-18FF6444F603}" type="pres">
      <dgm:prSet presAssocID="{A1985EE2-1327-4CA3-9EEA-FEEB86020384}" presName="theList" presStyleCnt="0"/>
      <dgm:spPr/>
    </dgm:pt>
    <dgm:pt modelId="{9E76F04A-0F86-4A27-8ECE-4889BA347D0E}" type="pres">
      <dgm:prSet presAssocID="{121D44E8-A369-4CDD-BBCB-532E349BA9CF}" presName="aNode" presStyleLbl="fgAcc1" presStyleIdx="0" presStyleCnt="1" custScaleX="139347">
        <dgm:presLayoutVars>
          <dgm:bulletEnabled val="1"/>
        </dgm:presLayoutVars>
      </dgm:prSet>
      <dgm:spPr/>
    </dgm:pt>
    <dgm:pt modelId="{0DFC1326-A523-4DFE-A853-76ECA13DA984}" type="pres">
      <dgm:prSet presAssocID="{121D44E8-A369-4CDD-BBCB-532E349BA9CF}" presName="aSpace" presStyleCnt="0"/>
      <dgm:spPr/>
    </dgm:pt>
  </dgm:ptLst>
  <dgm:cxnLst>
    <dgm:cxn modelId="{B17E1F12-B58D-454E-9B04-1BD6BD80E413}" type="presOf" srcId="{A1985EE2-1327-4CA3-9EEA-FEEB86020384}" destId="{5AE910E5-4DD7-4636-BFC1-072C89EF2BB5}" srcOrd="0" destOrd="0" presId="urn:microsoft.com/office/officeart/2005/8/layout/pyramid2"/>
    <dgm:cxn modelId="{0F62B01D-FC05-4FAC-98A0-8B4D5B0956E6}" type="presOf" srcId="{121D44E8-A369-4CDD-BBCB-532E349BA9CF}" destId="{9E76F04A-0F86-4A27-8ECE-4889BA347D0E}" srcOrd="0" destOrd="0" presId="urn:microsoft.com/office/officeart/2005/8/layout/pyramid2"/>
    <dgm:cxn modelId="{E2BFE6E1-77BC-418B-BF16-DAC3493D990F}" srcId="{A1985EE2-1327-4CA3-9EEA-FEEB86020384}" destId="{121D44E8-A369-4CDD-BBCB-532E349BA9CF}" srcOrd="0" destOrd="0" parTransId="{45B3BFD6-E285-4E97-AD19-99896BCD43EA}" sibTransId="{FC9744D8-BE98-48E7-B0B2-735A065382BD}"/>
    <dgm:cxn modelId="{42A87325-0112-4E8B-9D31-F2C89C51E522}" type="presParOf" srcId="{5AE910E5-4DD7-4636-BFC1-072C89EF2BB5}" destId="{3451BB70-D4E2-4FAB-85B5-EE2637F88CED}" srcOrd="0" destOrd="0" presId="urn:microsoft.com/office/officeart/2005/8/layout/pyramid2"/>
    <dgm:cxn modelId="{D9CD33D4-4E8B-4DAD-9F04-3EE7D3022AE3}" type="presParOf" srcId="{5AE910E5-4DD7-4636-BFC1-072C89EF2BB5}" destId="{8A8D9CFA-3BBD-49FC-809E-18FF6444F603}" srcOrd="1" destOrd="0" presId="urn:microsoft.com/office/officeart/2005/8/layout/pyramid2"/>
    <dgm:cxn modelId="{7977CF9D-9E89-4EEF-9BE7-DE88B41942D0}" type="presParOf" srcId="{8A8D9CFA-3BBD-49FC-809E-18FF6444F603}" destId="{9E76F04A-0F86-4A27-8ECE-4889BA347D0E}" srcOrd="0" destOrd="0" presId="urn:microsoft.com/office/officeart/2005/8/layout/pyramid2"/>
    <dgm:cxn modelId="{464ABBBA-8114-4308-B763-6FE264C88C0E}" type="presParOf" srcId="{8A8D9CFA-3BBD-49FC-809E-18FF6444F603}" destId="{0DFC1326-A523-4DFE-A853-76ECA13DA98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985EE2-1327-4CA3-9EEA-FEEB86020384}" type="doc">
      <dgm:prSet loTypeId="urn:microsoft.com/office/officeart/2005/8/layout/pyramid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121D44E8-A369-4CDD-BBCB-532E349BA9CF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C9744D8-BE98-48E7-B0B2-735A065382BD}" type="sibTrans" cxnId="{E2BFE6E1-77BC-418B-BF16-DAC3493D990F}">
      <dgm:prSet/>
      <dgm:spPr/>
      <dgm:t>
        <a:bodyPr/>
        <a:lstStyle/>
        <a:p>
          <a:endParaRPr lang="pt-BR"/>
        </a:p>
      </dgm:t>
    </dgm:pt>
    <dgm:pt modelId="{45B3BFD6-E285-4E97-AD19-99896BCD43EA}" type="parTrans" cxnId="{E2BFE6E1-77BC-418B-BF16-DAC3493D990F}">
      <dgm:prSet/>
      <dgm:spPr/>
      <dgm:t>
        <a:bodyPr/>
        <a:lstStyle/>
        <a:p>
          <a:endParaRPr lang="pt-BR"/>
        </a:p>
      </dgm:t>
    </dgm:pt>
    <dgm:pt modelId="{5AE910E5-4DD7-4636-BFC1-072C89EF2BB5}" type="pres">
      <dgm:prSet presAssocID="{A1985EE2-1327-4CA3-9EEA-FEEB86020384}" presName="compositeShape" presStyleCnt="0">
        <dgm:presLayoutVars>
          <dgm:dir/>
          <dgm:resizeHandles/>
        </dgm:presLayoutVars>
      </dgm:prSet>
      <dgm:spPr/>
    </dgm:pt>
    <dgm:pt modelId="{3451BB70-D4E2-4FAB-85B5-EE2637F88CED}" type="pres">
      <dgm:prSet presAssocID="{A1985EE2-1327-4CA3-9EEA-FEEB86020384}" presName="pyramid" presStyleLbl="node1" presStyleIdx="0" presStyleCnt="1"/>
      <dgm:spPr/>
    </dgm:pt>
    <dgm:pt modelId="{8A8D9CFA-3BBD-49FC-809E-18FF6444F603}" type="pres">
      <dgm:prSet presAssocID="{A1985EE2-1327-4CA3-9EEA-FEEB86020384}" presName="theList" presStyleCnt="0"/>
      <dgm:spPr/>
    </dgm:pt>
    <dgm:pt modelId="{9E76F04A-0F86-4A27-8ECE-4889BA347D0E}" type="pres">
      <dgm:prSet presAssocID="{121D44E8-A369-4CDD-BBCB-532E349BA9CF}" presName="aNode" presStyleLbl="fgAcc1" presStyleIdx="0" presStyleCnt="1" custScaleX="139347">
        <dgm:presLayoutVars>
          <dgm:bulletEnabled val="1"/>
        </dgm:presLayoutVars>
      </dgm:prSet>
      <dgm:spPr/>
    </dgm:pt>
    <dgm:pt modelId="{0DFC1326-A523-4DFE-A853-76ECA13DA984}" type="pres">
      <dgm:prSet presAssocID="{121D44E8-A369-4CDD-BBCB-532E349BA9CF}" presName="aSpace" presStyleCnt="0"/>
      <dgm:spPr/>
    </dgm:pt>
  </dgm:ptLst>
  <dgm:cxnLst>
    <dgm:cxn modelId="{C6246EBA-6DDB-4063-AAB2-2DFFD4476EA7}" type="presOf" srcId="{121D44E8-A369-4CDD-BBCB-532E349BA9CF}" destId="{9E76F04A-0F86-4A27-8ECE-4889BA347D0E}" srcOrd="0" destOrd="0" presId="urn:microsoft.com/office/officeart/2005/8/layout/pyramid2"/>
    <dgm:cxn modelId="{E2BFE6E1-77BC-418B-BF16-DAC3493D990F}" srcId="{A1985EE2-1327-4CA3-9EEA-FEEB86020384}" destId="{121D44E8-A369-4CDD-BBCB-532E349BA9CF}" srcOrd="0" destOrd="0" parTransId="{45B3BFD6-E285-4E97-AD19-99896BCD43EA}" sibTransId="{FC9744D8-BE98-48E7-B0B2-735A065382BD}"/>
    <dgm:cxn modelId="{49DE86F3-F6B6-4A31-9FED-71F013A0847A}" type="presOf" srcId="{A1985EE2-1327-4CA3-9EEA-FEEB86020384}" destId="{5AE910E5-4DD7-4636-BFC1-072C89EF2BB5}" srcOrd="0" destOrd="0" presId="urn:microsoft.com/office/officeart/2005/8/layout/pyramid2"/>
    <dgm:cxn modelId="{1EE28764-3EF5-492F-A0B1-95CC8444BE25}" type="presParOf" srcId="{5AE910E5-4DD7-4636-BFC1-072C89EF2BB5}" destId="{3451BB70-D4E2-4FAB-85B5-EE2637F88CED}" srcOrd="0" destOrd="0" presId="urn:microsoft.com/office/officeart/2005/8/layout/pyramid2"/>
    <dgm:cxn modelId="{6CF056A5-A736-4BA4-B5BC-C12E5ABC7817}" type="presParOf" srcId="{5AE910E5-4DD7-4636-BFC1-072C89EF2BB5}" destId="{8A8D9CFA-3BBD-49FC-809E-18FF6444F603}" srcOrd="1" destOrd="0" presId="urn:microsoft.com/office/officeart/2005/8/layout/pyramid2"/>
    <dgm:cxn modelId="{865E418F-E6E7-4F88-961C-9C5ACF4B27C6}" type="presParOf" srcId="{8A8D9CFA-3BBD-49FC-809E-18FF6444F603}" destId="{9E76F04A-0F86-4A27-8ECE-4889BA347D0E}" srcOrd="0" destOrd="0" presId="urn:microsoft.com/office/officeart/2005/8/layout/pyramid2"/>
    <dgm:cxn modelId="{35305A81-3ADC-4061-8ED0-78F4BB9F1238}" type="presParOf" srcId="{8A8D9CFA-3BBD-49FC-809E-18FF6444F603}" destId="{0DFC1326-A523-4DFE-A853-76ECA13DA98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985EE2-1327-4CA3-9EEA-FEEB86020384}" type="doc">
      <dgm:prSet loTypeId="urn:microsoft.com/office/officeart/2005/8/layout/pyramid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121D44E8-A369-4CDD-BBCB-532E349BA9CF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C9744D8-BE98-48E7-B0B2-735A065382BD}" type="sibTrans" cxnId="{E2BFE6E1-77BC-418B-BF16-DAC3493D990F}">
      <dgm:prSet/>
      <dgm:spPr/>
      <dgm:t>
        <a:bodyPr/>
        <a:lstStyle/>
        <a:p>
          <a:endParaRPr lang="pt-BR"/>
        </a:p>
      </dgm:t>
    </dgm:pt>
    <dgm:pt modelId="{45B3BFD6-E285-4E97-AD19-99896BCD43EA}" type="parTrans" cxnId="{E2BFE6E1-77BC-418B-BF16-DAC3493D990F}">
      <dgm:prSet/>
      <dgm:spPr/>
      <dgm:t>
        <a:bodyPr/>
        <a:lstStyle/>
        <a:p>
          <a:endParaRPr lang="pt-BR"/>
        </a:p>
      </dgm:t>
    </dgm:pt>
    <dgm:pt modelId="{5AE910E5-4DD7-4636-BFC1-072C89EF2BB5}" type="pres">
      <dgm:prSet presAssocID="{A1985EE2-1327-4CA3-9EEA-FEEB86020384}" presName="compositeShape" presStyleCnt="0">
        <dgm:presLayoutVars>
          <dgm:dir/>
          <dgm:resizeHandles/>
        </dgm:presLayoutVars>
      </dgm:prSet>
      <dgm:spPr/>
    </dgm:pt>
    <dgm:pt modelId="{3451BB70-D4E2-4FAB-85B5-EE2637F88CED}" type="pres">
      <dgm:prSet presAssocID="{A1985EE2-1327-4CA3-9EEA-FEEB86020384}" presName="pyramid" presStyleLbl="node1" presStyleIdx="0" presStyleCnt="1"/>
      <dgm:spPr/>
    </dgm:pt>
    <dgm:pt modelId="{8A8D9CFA-3BBD-49FC-809E-18FF6444F603}" type="pres">
      <dgm:prSet presAssocID="{A1985EE2-1327-4CA3-9EEA-FEEB86020384}" presName="theList" presStyleCnt="0"/>
      <dgm:spPr/>
    </dgm:pt>
    <dgm:pt modelId="{9E76F04A-0F86-4A27-8ECE-4889BA347D0E}" type="pres">
      <dgm:prSet presAssocID="{121D44E8-A369-4CDD-BBCB-532E349BA9CF}" presName="aNode" presStyleLbl="fgAcc1" presStyleIdx="0" presStyleCnt="1" custScaleX="139347">
        <dgm:presLayoutVars>
          <dgm:bulletEnabled val="1"/>
        </dgm:presLayoutVars>
      </dgm:prSet>
      <dgm:spPr/>
    </dgm:pt>
    <dgm:pt modelId="{0DFC1326-A523-4DFE-A853-76ECA13DA984}" type="pres">
      <dgm:prSet presAssocID="{121D44E8-A369-4CDD-BBCB-532E349BA9CF}" presName="aSpace" presStyleCnt="0"/>
      <dgm:spPr/>
    </dgm:pt>
  </dgm:ptLst>
  <dgm:cxnLst>
    <dgm:cxn modelId="{C82B2B40-1047-49A2-80B7-3A60ADABC553}" type="presOf" srcId="{A1985EE2-1327-4CA3-9EEA-FEEB86020384}" destId="{5AE910E5-4DD7-4636-BFC1-072C89EF2BB5}" srcOrd="0" destOrd="0" presId="urn:microsoft.com/office/officeart/2005/8/layout/pyramid2"/>
    <dgm:cxn modelId="{98B464A2-0D5B-4AC0-A95E-ACE04D58604C}" type="presOf" srcId="{121D44E8-A369-4CDD-BBCB-532E349BA9CF}" destId="{9E76F04A-0F86-4A27-8ECE-4889BA347D0E}" srcOrd="0" destOrd="0" presId="urn:microsoft.com/office/officeart/2005/8/layout/pyramid2"/>
    <dgm:cxn modelId="{E2BFE6E1-77BC-418B-BF16-DAC3493D990F}" srcId="{A1985EE2-1327-4CA3-9EEA-FEEB86020384}" destId="{121D44E8-A369-4CDD-BBCB-532E349BA9CF}" srcOrd="0" destOrd="0" parTransId="{45B3BFD6-E285-4E97-AD19-99896BCD43EA}" sibTransId="{FC9744D8-BE98-48E7-B0B2-735A065382BD}"/>
    <dgm:cxn modelId="{EF0DA1AE-A178-4AC6-A0F5-E46BE2E995CB}" type="presParOf" srcId="{5AE910E5-4DD7-4636-BFC1-072C89EF2BB5}" destId="{3451BB70-D4E2-4FAB-85B5-EE2637F88CED}" srcOrd="0" destOrd="0" presId="urn:microsoft.com/office/officeart/2005/8/layout/pyramid2"/>
    <dgm:cxn modelId="{EEE65EE1-4265-41C1-A0D9-427A4AB8FF2A}" type="presParOf" srcId="{5AE910E5-4DD7-4636-BFC1-072C89EF2BB5}" destId="{8A8D9CFA-3BBD-49FC-809E-18FF6444F603}" srcOrd="1" destOrd="0" presId="urn:microsoft.com/office/officeart/2005/8/layout/pyramid2"/>
    <dgm:cxn modelId="{159A6C3E-D327-4900-93B6-DE2024AF4A49}" type="presParOf" srcId="{8A8D9CFA-3BBD-49FC-809E-18FF6444F603}" destId="{9E76F04A-0F86-4A27-8ECE-4889BA347D0E}" srcOrd="0" destOrd="0" presId="urn:microsoft.com/office/officeart/2005/8/layout/pyramid2"/>
    <dgm:cxn modelId="{2051B543-A90E-48E9-BC08-74B1CEB48793}" type="presParOf" srcId="{8A8D9CFA-3BBD-49FC-809E-18FF6444F603}" destId="{0DFC1326-A523-4DFE-A853-76ECA13DA98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985EE2-1327-4CA3-9EEA-FEEB86020384}" type="doc">
      <dgm:prSet loTypeId="urn:microsoft.com/office/officeart/2005/8/layout/pyramid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121D44E8-A369-4CDD-BBCB-532E349BA9CF}">
      <dgm:prSet custT="1"/>
      <dgm:spPr/>
      <dgm:t>
        <a:bodyPr/>
        <a:lstStyle/>
        <a:p>
          <a:pPr rtl="0">
            <a:lnSpc>
              <a:spcPct val="90000"/>
            </a:lnSpc>
            <a:spcAft>
              <a:spcPct val="3500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pt-BR" sz="5700" b="1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C9744D8-BE98-48E7-B0B2-735A065382BD}" type="sibTrans" cxnId="{E2BFE6E1-77BC-418B-BF16-DAC3493D990F}">
      <dgm:prSet/>
      <dgm:spPr/>
      <dgm:t>
        <a:bodyPr/>
        <a:lstStyle/>
        <a:p>
          <a:endParaRPr lang="pt-BR"/>
        </a:p>
      </dgm:t>
    </dgm:pt>
    <dgm:pt modelId="{45B3BFD6-E285-4E97-AD19-99896BCD43EA}" type="parTrans" cxnId="{E2BFE6E1-77BC-418B-BF16-DAC3493D990F}">
      <dgm:prSet/>
      <dgm:spPr/>
      <dgm:t>
        <a:bodyPr/>
        <a:lstStyle/>
        <a:p>
          <a:endParaRPr lang="pt-BR"/>
        </a:p>
      </dgm:t>
    </dgm:pt>
    <dgm:pt modelId="{5AE910E5-4DD7-4636-BFC1-072C89EF2BB5}" type="pres">
      <dgm:prSet presAssocID="{A1985EE2-1327-4CA3-9EEA-FEEB86020384}" presName="compositeShape" presStyleCnt="0">
        <dgm:presLayoutVars>
          <dgm:dir/>
          <dgm:resizeHandles/>
        </dgm:presLayoutVars>
      </dgm:prSet>
      <dgm:spPr/>
    </dgm:pt>
    <dgm:pt modelId="{3451BB70-D4E2-4FAB-85B5-EE2637F88CED}" type="pres">
      <dgm:prSet presAssocID="{A1985EE2-1327-4CA3-9EEA-FEEB86020384}" presName="pyramid" presStyleLbl="node1" presStyleIdx="0" presStyleCnt="1"/>
      <dgm:spPr/>
    </dgm:pt>
    <dgm:pt modelId="{8A8D9CFA-3BBD-49FC-809E-18FF6444F603}" type="pres">
      <dgm:prSet presAssocID="{A1985EE2-1327-4CA3-9EEA-FEEB86020384}" presName="theList" presStyleCnt="0"/>
      <dgm:spPr/>
    </dgm:pt>
    <dgm:pt modelId="{9E76F04A-0F86-4A27-8ECE-4889BA347D0E}" type="pres">
      <dgm:prSet presAssocID="{121D44E8-A369-4CDD-BBCB-532E349BA9CF}" presName="aNode" presStyleLbl="fgAcc1" presStyleIdx="0" presStyleCnt="1" custScaleX="139347">
        <dgm:presLayoutVars>
          <dgm:bulletEnabled val="1"/>
        </dgm:presLayoutVars>
      </dgm:prSet>
      <dgm:spPr/>
    </dgm:pt>
    <dgm:pt modelId="{0DFC1326-A523-4DFE-A853-76ECA13DA984}" type="pres">
      <dgm:prSet presAssocID="{121D44E8-A369-4CDD-BBCB-532E349BA9CF}" presName="aSpace" presStyleCnt="0"/>
      <dgm:spPr/>
    </dgm:pt>
  </dgm:ptLst>
  <dgm:cxnLst>
    <dgm:cxn modelId="{08B05F08-1A9B-41CC-8450-6A39E1708A50}" type="presOf" srcId="{121D44E8-A369-4CDD-BBCB-532E349BA9CF}" destId="{9E76F04A-0F86-4A27-8ECE-4889BA347D0E}" srcOrd="0" destOrd="0" presId="urn:microsoft.com/office/officeart/2005/8/layout/pyramid2"/>
    <dgm:cxn modelId="{6353B4C0-0220-426B-86BB-D482F8FB8D43}" type="presOf" srcId="{A1985EE2-1327-4CA3-9EEA-FEEB86020384}" destId="{5AE910E5-4DD7-4636-BFC1-072C89EF2BB5}" srcOrd="0" destOrd="0" presId="urn:microsoft.com/office/officeart/2005/8/layout/pyramid2"/>
    <dgm:cxn modelId="{E2BFE6E1-77BC-418B-BF16-DAC3493D990F}" srcId="{A1985EE2-1327-4CA3-9EEA-FEEB86020384}" destId="{121D44E8-A369-4CDD-BBCB-532E349BA9CF}" srcOrd="0" destOrd="0" parTransId="{45B3BFD6-E285-4E97-AD19-99896BCD43EA}" sibTransId="{FC9744D8-BE98-48E7-B0B2-735A065382BD}"/>
    <dgm:cxn modelId="{BC6732B8-19C1-4F95-80AF-2A3BAE11B3D7}" type="presParOf" srcId="{5AE910E5-4DD7-4636-BFC1-072C89EF2BB5}" destId="{3451BB70-D4E2-4FAB-85B5-EE2637F88CED}" srcOrd="0" destOrd="0" presId="urn:microsoft.com/office/officeart/2005/8/layout/pyramid2"/>
    <dgm:cxn modelId="{8C41A673-76F3-4279-A9AB-AD84E3D5EB53}" type="presParOf" srcId="{5AE910E5-4DD7-4636-BFC1-072C89EF2BB5}" destId="{8A8D9CFA-3BBD-49FC-809E-18FF6444F603}" srcOrd="1" destOrd="0" presId="urn:microsoft.com/office/officeart/2005/8/layout/pyramid2"/>
    <dgm:cxn modelId="{E268A691-6233-4E0E-AD34-2617AAE18BC1}" type="presParOf" srcId="{8A8D9CFA-3BBD-49FC-809E-18FF6444F603}" destId="{9E76F04A-0F86-4A27-8ECE-4889BA347D0E}" srcOrd="0" destOrd="0" presId="urn:microsoft.com/office/officeart/2005/8/layout/pyramid2"/>
    <dgm:cxn modelId="{33CF7671-0BE5-46E3-BF1C-77A3090D51FB}" type="presParOf" srcId="{8A8D9CFA-3BBD-49FC-809E-18FF6444F603}" destId="{0DFC1326-A523-4DFE-A853-76ECA13DA98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985EE2-1327-4CA3-9EEA-FEEB86020384}" type="doc">
      <dgm:prSet loTypeId="urn:microsoft.com/office/officeart/2005/8/layout/pyramid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121D44E8-A369-4CDD-BBCB-532E349BA9CF}">
      <dgm:prSet/>
      <dgm:spPr/>
      <dgm:t>
        <a:bodyPr/>
        <a:lstStyle/>
        <a:p>
          <a:pPr rtl="0"/>
          <a:r>
            <a:rPr lang="pt-BR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IT’S OVER</a:t>
          </a:r>
          <a:endParaRPr lang="pt-BR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C9744D8-BE98-48E7-B0B2-735A065382BD}" type="sibTrans" cxnId="{E2BFE6E1-77BC-418B-BF16-DAC3493D990F}">
      <dgm:prSet/>
      <dgm:spPr/>
      <dgm:t>
        <a:bodyPr/>
        <a:lstStyle/>
        <a:p>
          <a:endParaRPr lang="pt-BR"/>
        </a:p>
      </dgm:t>
    </dgm:pt>
    <dgm:pt modelId="{45B3BFD6-E285-4E97-AD19-99896BCD43EA}" type="parTrans" cxnId="{E2BFE6E1-77BC-418B-BF16-DAC3493D990F}">
      <dgm:prSet/>
      <dgm:spPr/>
      <dgm:t>
        <a:bodyPr/>
        <a:lstStyle/>
        <a:p>
          <a:endParaRPr lang="pt-BR"/>
        </a:p>
      </dgm:t>
    </dgm:pt>
    <dgm:pt modelId="{5AE910E5-4DD7-4636-BFC1-072C89EF2BB5}" type="pres">
      <dgm:prSet presAssocID="{A1985EE2-1327-4CA3-9EEA-FEEB86020384}" presName="compositeShape" presStyleCnt="0">
        <dgm:presLayoutVars>
          <dgm:dir/>
          <dgm:resizeHandles/>
        </dgm:presLayoutVars>
      </dgm:prSet>
      <dgm:spPr/>
    </dgm:pt>
    <dgm:pt modelId="{3451BB70-D4E2-4FAB-85B5-EE2637F88CED}" type="pres">
      <dgm:prSet presAssocID="{A1985EE2-1327-4CA3-9EEA-FEEB86020384}" presName="pyramid" presStyleLbl="node1" presStyleIdx="0" presStyleCnt="1"/>
      <dgm:spPr/>
    </dgm:pt>
    <dgm:pt modelId="{8A8D9CFA-3BBD-49FC-809E-18FF6444F603}" type="pres">
      <dgm:prSet presAssocID="{A1985EE2-1327-4CA3-9EEA-FEEB86020384}" presName="theList" presStyleCnt="0"/>
      <dgm:spPr/>
    </dgm:pt>
    <dgm:pt modelId="{9E76F04A-0F86-4A27-8ECE-4889BA347D0E}" type="pres">
      <dgm:prSet presAssocID="{121D44E8-A369-4CDD-BBCB-532E349BA9CF}" presName="aNode" presStyleLbl="fgAcc1" presStyleIdx="0" presStyleCnt="1">
        <dgm:presLayoutVars>
          <dgm:bulletEnabled val="1"/>
        </dgm:presLayoutVars>
      </dgm:prSet>
      <dgm:spPr/>
    </dgm:pt>
    <dgm:pt modelId="{0DFC1326-A523-4DFE-A853-76ECA13DA984}" type="pres">
      <dgm:prSet presAssocID="{121D44E8-A369-4CDD-BBCB-532E349BA9CF}" presName="aSpace" presStyleCnt="0"/>
      <dgm:spPr/>
    </dgm:pt>
  </dgm:ptLst>
  <dgm:cxnLst>
    <dgm:cxn modelId="{88D1643C-BD52-4603-A3D6-E58F8E92CE7E}" type="presOf" srcId="{121D44E8-A369-4CDD-BBCB-532E349BA9CF}" destId="{9E76F04A-0F86-4A27-8ECE-4889BA347D0E}" srcOrd="0" destOrd="0" presId="urn:microsoft.com/office/officeart/2005/8/layout/pyramid2"/>
    <dgm:cxn modelId="{B3AD837D-3F33-4059-9E26-392C9FDCA080}" type="presOf" srcId="{A1985EE2-1327-4CA3-9EEA-FEEB86020384}" destId="{5AE910E5-4DD7-4636-BFC1-072C89EF2BB5}" srcOrd="0" destOrd="0" presId="urn:microsoft.com/office/officeart/2005/8/layout/pyramid2"/>
    <dgm:cxn modelId="{E2BFE6E1-77BC-418B-BF16-DAC3493D990F}" srcId="{A1985EE2-1327-4CA3-9EEA-FEEB86020384}" destId="{121D44E8-A369-4CDD-BBCB-532E349BA9CF}" srcOrd="0" destOrd="0" parTransId="{45B3BFD6-E285-4E97-AD19-99896BCD43EA}" sibTransId="{FC9744D8-BE98-48E7-B0B2-735A065382BD}"/>
    <dgm:cxn modelId="{1A28C27F-1830-4D48-BA5A-989110174463}" type="presParOf" srcId="{5AE910E5-4DD7-4636-BFC1-072C89EF2BB5}" destId="{3451BB70-D4E2-4FAB-85B5-EE2637F88CED}" srcOrd="0" destOrd="0" presId="urn:microsoft.com/office/officeart/2005/8/layout/pyramid2"/>
    <dgm:cxn modelId="{03992E6F-8C06-4CC2-897C-BB20B5542919}" type="presParOf" srcId="{5AE910E5-4DD7-4636-BFC1-072C89EF2BB5}" destId="{8A8D9CFA-3BBD-49FC-809E-18FF6444F603}" srcOrd="1" destOrd="0" presId="urn:microsoft.com/office/officeart/2005/8/layout/pyramid2"/>
    <dgm:cxn modelId="{3F2C8C8E-A4E2-44CA-BD90-4A92D1B1D862}" type="presParOf" srcId="{8A8D9CFA-3BBD-49FC-809E-18FF6444F603}" destId="{9E76F04A-0F86-4A27-8ECE-4889BA347D0E}" srcOrd="0" destOrd="0" presId="urn:microsoft.com/office/officeart/2005/8/layout/pyramid2"/>
    <dgm:cxn modelId="{A3CA4D25-629D-4E58-838D-67E448C37C91}" type="presParOf" srcId="{8A8D9CFA-3BBD-49FC-809E-18FF6444F603}" destId="{0DFC1326-A523-4DFE-A853-76ECA13DA984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1BB70-D4E2-4FAB-85B5-EE2637F88CED}">
      <dsp:nvSpPr>
        <dsp:cNvPr id="0" name=""/>
        <dsp:cNvSpPr/>
      </dsp:nvSpPr>
      <dsp:spPr>
        <a:xfrm>
          <a:off x="465835" y="0"/>
          <a:ext cx="6354982" cy="635498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6F04A-0F86-4A27-8ECE-4889BA347D0E}">
      <dsp:nvSpPr>
        <dsp:cNvPr id="0" name=""/>
        <dsp:cNvSpPr/>
      </dsp:nvSpPr>
      <dsp:spPr>
        <a:xfrm>
          <a:off x="2830665" y="636118"/>
          <a:ext cx="5756059" cy="451799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marL="0" lvl="0" indent="0" algn="ctr" defTabSz="25336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kern="1200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kern="12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51215" y="856668"/>
        <a:ext cx="5314959" cy="4076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1BB70-D4E2-4FAB-85B5-EE2637F88CED}">
      <dsp:nvSpPr>
        <dsp:cNvPr id="0" name=""/>
        <dsp:cNvSpPr/>
      </dsp:nvSpPr>
      <dsp:spPr>
        <a:xfrm>
          <a:off x="465835" y="0"/>
          <a:ext cx="6354982" cy="635498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6F04A-0F86-4A27-8ECE-4889BA347D0E}">
      <dsp:nvSpPr>
        <dsp:cNvPr id="0" name=""/>
        <dsp:cNvSpPr/>
      </dsp:nvSpPr>
      <dsp:spPr>
        <a:xfrm>
          <a:off x="2830665" y="636118"/>
          <a:ext cx="5756059" cy="451799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marL="0" lvl="0" indent="0" algn="ctr" defTabSz="25336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kern="1200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kern="12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51215" y="856668"/>
        <a:ext cx="5314959" cy="40768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1BB70-D4E2-4FAB-85B5-EE2637F88CED}">
      <dsp:nvSpPr>
        <dsp:cNvPr id="0" name=""/>
        <dsp:cNvSpPr/>
      </dsp:nvSpPr>
      <dsp:spPr>
        <a:xfrm>
          <a:off x="465835" y="0"/>
          <a:ext cx="6354982" cy="635498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6F04A-0F86-4A27-8ECE-4889BA347D0E}">
      <dsp:nvSpPr>
        <dsp:cNvPr id="0" name=""/>
        <dsp:cNvSpPr/>
      </dsp:nvSpPr>
      <dsp:spPr>
        <a:xfrm>
          <a:off x="2830665" y="636118"/>
          <a:ext cx="5756059" cy="451799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marL="0" lvl="0" indent="0" algn="ctr" defTabSz="25336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kern="1200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kern="12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51215" y="856668"/>
        <a:ext cx="5314959" cy="40768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1BB70-D4E2-4FAB-85B5-EE2637F88CED}">
      <dsp:nvSpPr>
        <dsp:cNvPr id="0" name=""/>
        <dsp:cNvSpPr/>
      </dsp:nvSpPr>
      <dsp:spPr>
        <a:xfrm>
          <a:off x="465835" y="0"/>
          <a:ext cx="6354982" cy="635498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6F04A-0F86-4A27-8ECE-4889BA347D0E}">
      <dsp:nvSpPr>
        <dsp:cNvPr id="0" name=""/>
        <dsp:cNvSpPr/>
      </dsp:nvSpPr>
      <dsp:spPr>
        <a:xfrm>
          <a:off x="2830665" y="636118"/>
          <a:ext cx="5756059" cy="451799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UNIT 3</a:t>
          </a:r>
        </a:p>
        <a:p>
          <a:pPr marL="0" lvl="0" indent="0" algn="ctr" defTabSz="25336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pt-BR" sz="5700" b="1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pt-BR" sz="3700" b="1" kern="1200" dirty="0">
              <a:latin typeface="Book Antiqua" pitchFamily="18" charset="0"/>
              <a:ea typeface="Verdana" panose="020B0604030504040204" pitchFamily="34" charset="0"/>
              <a:cs typeface="Verdana" panose="020B0604030504040204" pitchFamily="34" charset="0"/>
            </a:rPr>
            <a:t>I WILL BECOME       A DENTIST</a:t>
          </a:r>
          <a:endParaRPr lang="pt-BR" sz="3700" kern="1200" dirty="0">
            <a:latin typeface="Book Antiqua" pitchFamily="18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51215" y="856668"/>
        <a:ext cx="5314959" cy="407689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1BB70-D4E2-4FAB-85B5-EE2637F88CED}">
      <dsp:nvSpPr>
        <dsp:cNvPr id="0" name=""/>
        <dsp:cNvSpPr/>
      </dsp:nvSpPr>
      <dsp:spPr>
        <a:xfrm>
          <a:off x="872165" y="0"/>
          <a:ext cx="6354982" cy="635498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6F04A-0F86-4A27-8ECE-4889BA347D0E}">
      <dsp:nvSpPr>
        <dsp:cNvPr id="0" name=""/>
        <dsp:cNvSpPr/>
      </dsp:nvSpPr>
      <dsp:spPr>
        <a:xfrm>
          <a:off x="4049656" y="636118"/>
          <a:ext cx="4130738" cy="451799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b="1" kern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IT’S OVER</a:t>
          </a:r>
          <a:endParaRPr lang="pt-BR" sz="6500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251302" y="837764"/>
        <a:ext cx="3727446" cy="4114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98747-E232-4A98-BF4F-F7B923F6A5FF}" type="datetimeFigureOut">
              <a:rPr lang="en-US" smtClean="0"/>
              <a:pPr/>
              <a:t>5/5/2025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8DE21-1225-4AE2-8ED9-047CBBB069C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28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956A3-48E2-4E6A-A6DA-FF5363C332B8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601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89FB6-9FEB-4E8E-BBCC-23E564A84E1B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07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05B7-28DD-4C74-9D5A-E4AA51EBCA94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71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FA721-6F4D-49A6-94D2-F2AC2BEC6A44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6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151B-D9CF-4E64-B958-CAF0702FDCAD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76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822DD-3947-4081-9E65-1ED5A6D0A605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75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79593-F135-44A7-8EFA-15B966604C4C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8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0C5A4-6713-48A7-8161-B4D93FF8CEF5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5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87673-6A8A-47B0-A216-8F6AF18824CD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04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11E1-A1D9-47F4-BC07-EDC1B38C3CC3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90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FA94-CC02-47A7-8A0D-EFF15F224047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7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BF0B8-11C0-4188-A4B9-17B9C54E7663}" type="datetime1">
              <a:rPr lang="en-US" smtClean="0"/>
              <a:pPr/>
              <a:t>5/5/2025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358A8-2735-44D7-85FC-4E15902DA9C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230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861415565"/>
              </p:ext>
            </p:extLst>
          </p:nvPr>
        </p:nvGraphicFramePr>
        <p:xfrm>
          <a:off x="45722" y="112059"/>
          <a:ext cx="9052561" cy="6354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E0CAC-2481-4E77-BB3B-AAF225784D3E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8355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881E0CAC-2481-4E77-BB3B-AAF225784D3E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4" name="Forma livre 3"/>
          <p:cNvSpPr/>
          <p:nvPr/>
        </p:nvSpPr>
        <p:spPr>
          <a:xfrm>
            <a:off x="109683" y="188640"/>
            <a:ext cx="8928000" cy="1440000"/>
          </a:xfrm>
          <a:custGeom>
            <a:avLst/>
            <a:gdLst>
              <a:gd name="connsiteX0" fmla="*/ 0 w 8928992"/>
              <a:gd name="connsiteY0" fmla="*/ 144000 h 1440000"/>
              <a:gd name="connsiteX1" fmla="*/ 144000 w 8928992"/>
              <a:gd name="connsiteY1" fmla="*/ 0 h 1440000"/>
              <a:gd name="connsiteX2" fmla="*/ 8784992 w 8928992"/>
              <a:gd name="connsiteY2" fmla="*/ 0 h 1440000"/>
              <a:gd name="connsiteX3" fmla="*/ 8928992 w 8928992"/>
              <a:gd name="connsiteY3" fmla="*/ 144000 h 1440000"/>
              <a:gd name="connsiteX4" fmla="*/ 8928992 w 8928992"/>
              <a:gd name="connsiteY4" fmla="*/ 1296000 h 1440000"/>
              <a:gd name="connsiteX5" fmla="*/ 8784992 w 8928992"/>
              <a:gd name="connsiteY5" fmla="*/ 1440000 h 1440000"/>
              <a:gd name="connsiteX6" fmla="*/ 144000 w 8928992"/>
              <a:gd name="connsiteY6" fmla="*/ 1440000 h 1440000"/>
              <a:gd name="connsiteX7" fmla="*/ 0 w 8928992"/>
              <a:gd name="connsiteY7" fmla="*/ 1296000 h 1440000"/>
              <a:gd name="connsiteX8" fmla="*/ 0 w 892899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899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84992" y="0"/>
                </a:lnTo>
                <a:cubicBezTo>
                  <a:pt x="8864521" y="0"/>
                  <a:pt x="8928992" y="64471"/>
                  <a:pt x="8928992" y="144000"/>
                </a:cubicBezTo>
                <a:lnTo>
                  <a:pt x="8928992" y="1296000"/>
                </a:lnTo>
                <a:cubicBezTo>
                  <a:pt x="8928992" y="1375529"/>
                  <a:pt x="8864521" y="1440000"/>
                  <a:pt x="878499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2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6956" tIns="186956" rIns="186956" bIns="186956" numCol="1" spcCol="1270" anchor="ctr" anchorCtr="0">
            <a:noAutofit/>
          </a:bodyPr>
          <a:lstStyle/>
          <a:p>
            <a:pPr lvl="0" algn="ctr" defTabSz="1689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I’M </a:t>
            </a:r>
            <a:r>
              <a:rPr lang="pt-BR" sz="3800" b="0" i="1" u="sng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THINKING ABOUT BUYING</a:t>
            </a:r>
            <a:r>
              <a:rPr lang="pt-BR" sz="3800" b="1" i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HOUSE</a:t>
            </a:r>
            <a:r>
              <a:rPr lang="pt-BR" sz="4000" b="1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              </a:t>
            </a:r>
            <a:r>
              <a:rPr lang="pt-BR" sz="2800" b="0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Estou pensando em comprar uma casa</a:t>
            </a:r>
            <a:endParaRPr lang="pt-BR" sz="54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Forma livre 5"/>
          <p:cNvSpPr/>
          <p:nvPr/>
        </p:nvSpPr>
        <p:spPr>
          <a:xfrm>
            <a:off x="109683" y="1748813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WHAT ARE YOU                                   THINKING ABOUT BUYING?</a:t>
            </a:r>
            <a:endParaRPr lang="pt-BR" sz="40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orma livre 11"/>
          <p:cNvSpPr/>
          <p:nvPr/>
        </p:nvSpPr>
        <p:spPr>
          <a:xfrm>
            <a:off x="109683" y="3308986"/>
            <a:ext cx="8928000" cy="1440000"/>
          </a:xfrm>
          <a:custGeom>
            <a:avLst/>
            <a:gdLst>
              <a:gd name="connsiteX0" fmla="*/ 0 w 8928992"/>
              <a:gd name="connsiteY0" fmla="*/ 144000 h 1440000"/>
              <a:gd name="connsiteX1" fmla="*/ 144000 w 8928992"/>
              <a:gd name="connsiteY1" fmla="*/ 0 h 1440000"/>
              <a:gd name="connsiteX2" fmla="*/ 8784992 w 8928992"/>
              <a:gd name="connsiteY2" fmla="*/ 0 h 1440000"/>
              <a:gd name="connsiteX3" fmla="*/ 8928992 w 8928992"/>
              <a:gd name="connsiteY3" fmla="*/ 144000 h 1440000"/>
              <a:gd name="connsiteX4" fmla="*/ 8928992 w 8928992"/>
              <a:gd name="connsiteY4" fmla="*/ 1296000 h 1440000"/>
              <a:gd name="connsiteX5" fmla="*/ 8784992 w 8928992"/>
              <a:gd name="connsiteY5" fmla="*/ 1440000 h 1440000"/>
              <a:gd name="connsiteX6" fmla="*/ 144000 w 8928992"/>
              <a:gd name="connsiteY6" fmla="*/ 1440000 h 1440000"/>
              <a:gd name="connsiteX7" fmla="*/ 0 w 8928992"/>
              <a:gd name="connsiteY7" fmla="*/ 1296000 h 1440000"/>
              <a:gd name="connsiteX8" fmla="*/ 0 w 892899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899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84992" y="0"/>
                </a:lnTo>
                <a:cubicBezTo>
                  <a:pt x="8864521" y="0"/>
                  <a:pt x="8928992" y="64471"/>
                  <a:pt x="8928992" y="144000"/>
                </a:cubicBezTo>
                <a:lnTo>
                  <a:pt x="8928992" y="1296000"/>
                </a:lnTo>
                <a:cubicBezTo>
                  <a:pt x="8928992" y="1375529"/>
                  <a:pt x="8864521" y="1440000"/>
                  <a:pt x="878499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3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336" tIns="179336" rIns="179336" bIns="179336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6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SHE IS NOT </a:t>
            </a:r>
            <a:r>
              <a:rPr lang="pt-BR" sz="3600" b="0" i="1" u="sng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THINKING ABOUT TRAVELING</a:t>
            </a:r>
            <a:r>
              <a:rPr lang="pt-BR" sz="4000" b="1" i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800" b="0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Ela não está pensando em viajar</a:t>
            </a:r>
            <a:endParaRPr lang="pt-BR" sz="2800" b="0" u="sng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109683" y="4869160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6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WHEN ARE YOU                                THINKING OF TRAVELING?</a:t>
            </a:r>
            <a:endParaRPr lang="pt-BR" sz="40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42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91061576"/>
              </p:ext>
            </p:extLst>
          </p:nvPr>
        </p:nvGraphicFramePr>
        <p:xfrm>
          <a:off x="45722" y="112059"/>
          <a:ext cx="9052561" cy="6354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E0CAC-2481-4E77-BB3B-AAF225784D3E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2600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881E0CAC-2481-4E77-BB3B-AAF225784D3E}" type="slidenum">
              <a:rPr lang="pt-BR" smtClean="0"/>
              <a:pPr/>
              <a:t>4</a:t>
            </a:fld>
            <a:endParaRPr lang="pt-BR" dirty="0"/>
          </a:p>
        </p:txBody>
      </p:sp>
      <p:sp>
        <p:nvSpPr>
          <p:cNvPr id="4" name="Forma livre 3"/>
          <p:cNvSpPr/>
          <p:nvPr/>
        </p:nvSpPr>
        <p:spPr>
          <a:xfrm>
            <a:off x="109683" y="188640"/>
            <a:ext cx="8928000" cy="1440000"/>
          </a:xfrm>
          <a:custGeom>
            <a:avLst/>
            <a:gdLst>
              <a:gd name="connsiteX0" fmla="*/ 0 w 8928992"/>
              <a:gd name="connsiteY0" fmla="*/ 144000 h 1440000"/>
              <a:gd name="connsiteX1" fmla="*/ 144000 w 8928992"/>
              <a:gd name="connsiteY1" fmla="*/ 0 h 1440000"/>
              <a:gd name="connsiteX2" fmla="*/ 8784992 w 8928992"/>
              <a:gd name="connsiteY2" fmla="*/ 0 h 1440000"/>
              <a:gd name="connsiteX3" fmla="*/ 8928992 w 8928992"/>
              <a:gd name="connsiteY3" fmla="*/ 144000 h 1440000"/>
              <a:gd name="connsiteX4" fmla="*/ 8928992 w 8928992"/>
              <a:gd name="connsiteY4" fmla="*/ 1296000 h 1440000"/>
              <a:gd name="connsiteX5" fmla="*/ 8784992 w 8928992"/>
              <a:gd name="connsiteY5" fmla="*/ 1440000 h 1440000"/>
              <a:gd name="connsiteX6" fmla="*/ 144000 w 8928992"/>
              <a:gd name="connsiteY6" fmla="*/ 1440000 h 1440000"/>
              <a:gd name="connsiteX7" fmla="*/ 0 w 8928992"/>
              <a:gd name="connsiteY7" fmla="*/ 1296000 h 1440000"/>
              <a:gd name="connsiteX8" fmla="*/ 0 w 892899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899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84992" y="0"/>
                </a:lnTo>
                <a:cubicBezTo>
                  <a:pt x="8864521" y="0"/>
                  <a:pt x="8928992" y="64471"/>
                  <a:pt x="8928992" y="144000"/>
                </a:cubicBezTo>
                <a:lnTo>
                  <a:pt x="8928992" y="1296000"/>
                </a:lnTo>
                <a:cubicBezTo>
                  <a:pt x="8928992" y="1375529"/>
                  <a:pt x="8864521" y="1440000"/>
                  <a:pt x="878499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2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576" tIns="194576" rIns="194576" bIns="194576" numCol="1" spcCol="1270" anchor="ctr" anchorCtr="0">
            <a:noAutofit/>
          </a:bodyPr>
          <a:lstStyle/>
          <a:p>
            <a:pPr lvl="0" algn="ctr" defTabSz="1778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ARE YOU AFRAID OF GROWING UP?</a:t>
            </a:r>
            <a:endParaRPr lang="pt-BR" sz="54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Forma livre 5"/>
          <p:cNvSpPr/>
          <p:nvPr/>
        </p:nvSpPr>
        <p:spPr>
          <a:xfrm>
            <a:off x="109683" y="1748813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IS HE AFRAID OF                               SPEAKING ENGLISH?</a:t>
            </a:r>
            <a:endParaRPr lang="pt-BR" sz="40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orma livre 11"/>
          <p:cNvSpPr/>
          <p:nvPr/>
        </p:nvSpPr>
        <p:spPr>
          <a:xfrm>
            <a:off x="109683" y="3308986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3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576" tIns="194576" rIns="194576" bIns="194576" numCol="1" spcCol="1270" anchor="ctr" anchorCtr="0">
            <a:noAutofit/>
          </a:bodyPr>
          <a:lstStyle/>
          <a:p>
            <a:pPr lvl="0" algn="ctr" defTabSz="1778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ARE THEY AFRAID OF CHOOSING SOMETHING DIFFERENT?</a:t>
            </a:r>
            <a:endParaRPr lang="pt-BR" sz="3800" b="0" u="sng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109683" y="4869160"/>
            <a:ext cx="8928000" cy="1440000"/>
          </a:xfrm>
          <a:custGeom>
            <a:avLst/>
            <a:gdLst>
              <a:gd name="connsiteX0" fmla="*/ 0 w 8928992"/>
              <a:gd name="connsiteY0" fmla="*/ 144000 h 1440000"/>
              <a:gd name="connsiteX1" fmla="*/ 144000 w 8928992"/>
              <a:gd name="connsiteY1" fmla="*/ 0 h 1440000"/>
              <a:gd name="connsiteX2" fmla="*/ 8784992 w 8928992"/>
              <a:gd name="connsiteY2" fmla="*/ 0 h 1440000"/>
              <a:gd name="connsiteX3" fmla="*/ 8928992 w 8928992"/>
              <a:gd name="connsiteY3" fmla="*/ 144000 h 1440000"/>
              <a:gd name="connsiteX4" fmla="*/ 8928992 w 8928992"/>
              <a:gd name="connsiteY4" fmla="*/ 1296000 h 1440000"/>
              <a:gd name="connsiteX5" fmla="*/ 8784992 w 8928992"/>
              <a:gd name="connsiteY5" fmla="*/ 1440000 h 1440000"/>
              <a:gd name="connsiteX6" fmla="*/ 144000 w 8928992"/>
              <a:gd name="connsiteY6" fmla="*/ 1440000 h 1440000"/>
              <a:gd name="connsiteX7" fmla="*/ 0 w 8928992"/>
              <a:gd name="connsiteY7" fmla="*/ 1296000 h 1440000"/>
              <a:gd name="connsiteX8" fmla="*/ 0 w 892899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899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84992" y="0"/>
                </a:lnTo>
                <a:cubicBezTo>
                  <a:pt x="8864521" y="0"/>
                  <a:pt x="8928992" y="64471"/>
                  <a:pt x="8928992" y="144000"/>
                </a:cubicBezTo>
                <a:lnTo>
                  <a:pt x="8928992" y="1296000"/>
                </a:lnTo>
                <a:cubicBezTo>
                  <a:pt x="8928992" y="1375529"/>
                  <a:pt x="8864521" y="1440000"/>
                  <a:pt x="878499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6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336" tIns="179336" rIns="179336" bIns="179336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6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IS SHE AFRAID OF GOING                            TO SCHOOL ALONE?</a:t>
            </a:r>
            <a:endParaRPr lang="pt-BR" sz="2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1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880370830"/>
              </p:ext>
            </p:extLst>
          </p:nvPr>
        </p:nvGraphicFramePr>
        <p:xfrm>
          <a:off x="45722" y="112059"/>
          <a:ext cx="9052561" cy="6354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E0CAC-2481-4E77-BB3B-AAF225784D3E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0281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881E0CAC-2481-4E77-BB3B-AAF225784D3E}" type="slidenum">
              <a:rPr lang="pt-BR" smtClean="0"/>
              <a:pPr/>
              <a:t>6</a:t>
            </a:fld>
            <a:endParaRPr lang="pt-BR" dirty="0"/>
          </a:p>
        </p:txBody>
      </p:sp>
      <p:sp>
        <p:nvSpPr>
          <p:cNvPr id="4" name="Forma livre 3"/>
          <p:cNvSpPr/>
          <p:nvPr/>
        </p:nvSpPr>
        <p:spPr>
          <a:xfrm>
            <a:off x="109683" y="188640"/>
            <a:ext cx="8928000" cy="1440000"/>
          </a:xfrm>
          <a:custGeom>
            <a:avLst/>
            <a:gdLst>
              <a:gd name="connsiteX0" fmla="*/ 0 w 8928992"/>
              <a:gd name="connsiteY0" fmla="*/ 144000 h 1440000"/>
              <a:gd name="connsiteX1" fmla="*/ 144000 w 8928992"/>
              <a:gd name="connsiteY1" fmla="*/ 0 h 1440000"/>
              <a:gd name="connsiteX2" fmla="*/ 8784992 w 8928992"/>
              <a:gd name="connsiteY2" fmla="*/ 0 h 1440000"/>
              <a:gd name="connsiteX3" fmla="*/ 8928992 w 8928992"/>
              <a:gd name="connsiteY3" fmla="*/ 144000 h 1440000"/>
              <a:gd name="connsiteX4" fmla="*/ 8928992 w 8928992"/>
              <a:gd name="connsiteY4" fmla="*/ 1296000 h 1440000"/>
              <a:gd name="connsiteX5" fmla="*/ 8784992 w 8928992"/>
              <a:gd name="connsiteY5" fmla="*/ 1440000 h 1440000"/>
              <a:gd name="connsiteX6" fmla="*/ 144000 w 8928992"/>
              <a:gd name="connsiteY6" fmla="*/ 1440000 h 1440000"/>
              <a:gd name="connsiteX7" fmla="*/ 0 w 8928992"/>
              <a:gd name="connsiteY7" fmla="*/ 1296000 h 1440000"/>
              <a:gd name="connsiteX8" fmla="*/ 0 w 892899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899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84992" y="0"/>
                </a:lnTo>
                <a:cubicBezTo>
                  <a:pt x="8864521" y="0"/>
                  <a:pt x="8928992" y="64471"/>
                  <a:pt x="8928992" y="144000"/>
                </a:cubicBezTo>
                <a:lnTo>
                  <a:pt x="8928992" y="1296000"/>
                </a:lnTo>
                <a:cubicBezTo>
                  <a:pt x="8928992" y="1375529"/>
                  <a:pt x="8864521" y="1440000"/>
                  <a:pt x="878499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2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 YOU EAT BEFORE STUDYING?</a:t>
            </a:r>
            <a:endParaRPr lang="pt-BR" sz="40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Forma livre 5"/>
          <p:cNvSpPr/>
          <p:nvPr/>
        </p:nvSpPr>
        <p:spPr>
          <a:xfrm>
            <a:off x="109683" y="1748813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WHAT DOES SHE DO                               BEFORE GOING TO SCHOOL?</a:t>
            </a:r>
            <a:endParaRPr lang="pt-BR" sz="3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orma livre 11"/>
          <p:cNvSpPr/>
          <p:nvPr/>
        </p:nvSpPr>
        <p:spPr>
          <a:xfrm>
            <a:off x="109683" y="3308986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3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576" tIns="194576" rIns="194576" bIns="194576" numCol="1" spcCol="1270" anchor="ctr" anchorCtr="0">
            <a:noAutofit/>
          </a:bodyPr>
          <a:lstStyle/>
          <a:p>
            <a:pPr lvl="0" algn="ctr" defTabSz="1778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WHAT DOES YOUR MOM DO          AFTER WORKING ALL DAY LONG?</a:t>
            </a:r>
            <a:endParaRPr lang="pt-BR" sz="3800" b="0" u="sng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109683" y="4869160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6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WHERE DO YOU GO                             AFTER GOING TO SCHOOL?</a:t>
            </a:r>
            <a:endParaRPr lang="pt-BR" sz="3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8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784449441"/>
              </p:ext>
            </p:extLst>
          </p:nvPr>
        </p:nvGraphicFramePr>
        <p:xfrm>
          <a:off x="45722" y="112059"/>
          <a:ext cx="9052561" cy="6354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E0CAC-2481-4E77-BB3B-AAF225784D3E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9743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881E0CAC-2481-4E77-BB3B-AAF225784D3E}" type="slidenum">
              <a:rPr lang="pt-BR" smtClean="0"/>
              <a:pPr/>
              <a:t>8</a:t>
            </a:fld>
            <a:endParaRPr lang="pt-BR" dirty="0"/>
          </a:p>
        </p:txBody>
      </p:sp>
      <p:sp>
        <p:nvSpPr>
          <p:cNvPr id="4" name="Forma livre 3"/>
          <p:cNvSpPr/>
          <p:nvPr/>
        </p:nvSpPr>
        <p:spPr>
          <a:xfrm>
            <a:off x="114043" y="188640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576" tIns="194576" rIns="194576" bIns="194576" numCol="1" spcCol="1270" anchor="ctr" anchorCtr="0">
            <a:noAutofit/>
          </a:bodyPr>
          <a:lstStyle/>
          <a:p>
            <a:pPr lvl="0" algn="ctr" defTabSz="1778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WHEN DOES HE BOSS                                </a:t>
            </a: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THINK ABOUT BUYING</a:t>
            </a:r>
            <a:r>
              <a:rPr lang="pt-BR" sz="3800" b="1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 CAR?</a:t>
            </a:r>
            <a:endParaRPr lang="pt-BR" sz="3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Forma livre 5"/>
          <p:cNvSpPr/>
          <p:nvPr/>
        </p:nvSpPr>
        <p:spPr>
          <a:xfrm>
            <a:off x="114043" y="1748813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WHY DOES THE CHEF                              THINK OF TRAVELING?</a:t>
            </a:r>
            <a:endParaRPr lang="pt-BR" sz="3800" b="0" u="none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orma livre 11"/>
          <p:cNvSpPr/>
          <p:nvPr/>
        </p:nvSpPr>
        <p:spPr>
          <a:xfrm>
            <a:off x="114043" y="3308986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4576" tIns="194576" rIns="194576" bIns="194576" numCol="1" spcCol="1270" anchor="ctr" anchorCtr="0">
            <a:noAutofit/>
          </a:bodyPr>
          <a:lstStyle/>
          <a:p>
            <a:pPr lvl="0" algn="ctr" defTabSz="1778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 YOU ALWAYS EAT                               BEFORE STUDYING ENGLISH?</a:t>
            </a:r>
            <a:endParaRPr lang="pt-BR" sz="3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114043" y="4869160"/>
            <a:ext cx="8928000" cy="1440000"/>
          </a:xfrm>
          <a:custGeom>
            <a:avLst/>
            <a:gdLst>
              <a:gd name="connsiteX0" fmla="*/ 0 w 8920272"/>
              <a:gd name="connsiteY0" fmla="*/ 144000 h 1440000"/>
              <a:gd name="connsiteX1" fmla="*/ 144000 w 8920272"/>
              <a:gd name="connsiteY1" fmla="*/ 0 h 1440000"/>
              <a:gd name="connsiteX2" fmla="*/ 8776272 w 8920272"/>
              <a:gd name="connsiteY2" fmla="*/ 0 h 1440000"/>
              <a:gd name="connsiteX3" fmla="*/ 8920272 w 8920272"/>
              <a:gd name="connsiteY3" fmla="*/ 144000 h 1440000"/>
              <a:gd name="connsiteX4" fmla="*/ 8920272 w 8920272"/>
              <a:gd name="connsiteY4" fmla="*/ 1296000 h 1440000"/>
              <a:gd name="connsiteX5" fmla="*/ 8776272 w 8920272"/>
              <a:gd name="connsiteY5" fmla="*/ 1440000 h 1440000"/>
              <a:gd name="connsiteX6" fmla="*/ 144000 w 8920272"/>
              <a:gd name="connsiteY6" fmla="*/ 1440000 h 1440000"/>
              <a:gd name="connsiteX7" fmla="*/ 0 w 8920272"/>
              <a:gd name="connsiteY7" fmla="*/ 1296000 h 1440000"/>
              <a:gd name="connsiteX8" fmla="*/ 0 w 8920272"/>
              <a:gd name="connsiteY8" fmla="*/ 144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20272" h="1440000">
                <a:moveTo>
                  <a:pt x="0" y="144000"/>
                </a:moveTo>
                <a:cubicBezTo>
                  <a:pt x="0" y="64471"/>
                  <a:pt x="64471" y="0"/>
                  <a:pt x="144000" y="0"/>
                </a:cubicBezTo>
                <a:lnTo>
                  <a:pt x="8776272" y="0"/>
                </a:lnTo>
                <a:cubicBezTo>
                  <a:pt x="8855801" y="0"/>
                  <a:pt x="8920272" y="64471"/>
                  <a:pt x="8920272" y="144000"/>
                </a:cubicBezTo>
                <a:lnTo>
                  <a:pt x="8920272" y="1296000"/>
                </a:lnTo>
                <a:cubicBezTo>
                  <a:pt x="8920272" y="1375529"/>
                  <a:pt x="8855801" y="1440000"/>
                  <a:pt x="8776272" y="1440000"/>
                </a:cubicBezTo>
                <a:lnTo>
                  <a:pt x="144000" y="1440000"/>
                </a:lnTo>
                <a:cubicBezTo>
                  <a:pt x="64471" y="1440000"/>
                  <a:pt x="0" y="1375529"/>
                  <a:pt x="0" y="1296000"/>
                </a:cubicBezTo>
                <a:lnTo>
                  <a:pt x="0" y="14400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9816" tIns="209816" rIns="209816" bIns="209816" numCol="1" spcCol="1270" anchor="ctr" anchorCtr="0">
            <a:noAutofit/>
          </a:bodyPr>
          <a:lstStyle/>
          <a:p>
            <a:pPr lvl="0" algn="ctr" defTabSz="1955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800" b="1" u="none" kern="1200" dirty="0">
                <a:latin typeface="Cambria" panose="020405030504060302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ARE YOU AFRAID OF                                  BEING A TEACHER?</a:t>
            </a:r>
            <a:endParaRPr lang="pt-BR" sz="3800" b="0" kern="1200" dirty="0">
              <a:latin typeface="Cambria" panose="0204050305040603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837192727"/>
              </p:ext>
            </p:extLst>
          </p:nvPr>
        </p:nvGraphicFramePr>
        <p:xfrm>
          <a:off x="45722" y="112059"/>
          <a:ext cx="9052561" cy="6354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E0CAC-2481-4E77-BB3B-AAF225784D3E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01522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181</Words>
  <Application>Microsoft Office PowerPoint</Application>
  <PresentationFormat>Apresentação na tela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5" baseType="lpstr">
      <vt:lpstr>Arial</vt:lpstr>
      <vt:lpstr>Book Antiqua</vt:lpstr>
      <vt:lpstr>Calibri</vt:lpstr>
      <vt:lpstr>Cambria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Recepcao</dc:creator>
  <cp:lastModifiedBy>Rosa Maria da Rosa Siedschlag</cp:lastModifiedBy>
  <cp:revision>122</cp:revision>
  <dcterms:created xsi:type="dcterms:W3CDTF">2016-04-06T20:49:20Z</dcterms:created>
  <dcterms:modified xsi:type="dcterms:W3CDTF">2025-05-05T19:28:51Z</dcterms:modified>
</cp:coreProperties>
</file>